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497" r:id="rId2"/>
    <p:sldId id="498" r:id="rId3"/>
    <p:sldId id="500" r:id="rId4"/>
    <p:sldId id="501" r:id="rId5"/>
    <p:sldId id="502" r:id="rId6"/>
    <p:sldId id="503" r:id="rId7"/>
    <p:sldId id="506" r:id="rId8"/>
    <p:sldId id="504" r:id="rId9"/>
    <p:sldId id="505" r:id="rId10"/>
    <p:sldId id="508" r:id="rId11"/>
    <p:sldId id="509" r:id="rId12"/>
    <p:sldId id="507" r:id="rId13"/>
    <p:sldId id="510" r:id="rId14"/>
    <p:sldId id="513" r:id="rId15"/>
    <p:sldId id="511" r:id="rId16"/>
    <p:sldId id="514" r:id="rId17"/>
    <p:sldId id="515" r:id="rId18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D71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BDDBB-5C9C-47C5-A57A-AF69907C2C21}" type="datetimeFigureOut">
              <a:rPr lang="de-DE" smtClean="0"/>
              <a:pPr/>
              <a:t>10.02.2020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83822-C59E-46D1-908D-48954F1363F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B0EF-B96D-47CF-B078-DF214A86920F}" type="datetimeFigureOut">
              <a:rPr lang="de-DE" smtClean="0"/>
              <a:pPr/>
              <a:t>10.02.2020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1578A-CF45-4769-B799-F2B808CBEDF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B0EF-B96D-47CF-B078-DF214A86920F}" type="datetimeFigureOut">
              <a:rPr lang="de-DE" smtClean="0"/>
              <a:pPr/>
              <a:t>10.02.2020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1578A-CF45-4769-B799-F2B808CBEDF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B0EF-B96D-47CF-B078-DF214A86920F}" type="datetimeFigureOut">
              <a:rPr lang="de-DE" smtClean="0"/>
              <a:pPr/>
              <a:t>10.02.2020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1578A-CF45-4769-B799-F2B808CBEDF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B0EF-B96D-47CF-B078-DF214A86920F}" type="datetimeFigureOut">
              <a:rPr lang="de-DE" smtClean="0"/>
              <a:pPr/>
              <a:t>10.02.2020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1578A-CF45-4769-B799-F2B808CBEDF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B0EF-B96D-47CF-B078-DF214A86920F}" type="datetimeFigureOut">
              <a:rPr lang="de-DE" smtClean="0"/>
              <a:pPr/>
              <a:t>10.02.2020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1578A-CF45-4769-B799-F2B808CBEDF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B0EF-B96D-47CF-B078-DF214A86920F}" type="datetimeFigureOut">
              <a:rPr lang="de-DE" smtClean="0"/>
              <a:pPr/>
              <a:t>10.02.2020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1578A-CF45-4769-B799-F2B808CBEDF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B0EF-B96D-47CF-B078-DF214A86920F}" type="datetimeFigureOut">
              <a:rPr lang="de-DE" smtClean="0"/>
              <a:pPr/>
              <a:t>10.02.2020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1578A-CF45-4769-B799-F2B808CBEDF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B0EF-B96D-47CF-B078-DF214A86920F}" type="datetimeFigureOut">
              <a:rPr lang="de-DE" smtClean="0"/>
              <a:pPr/>
              <a:t>10.02.2020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1578A-CF45-4769-B799-F2B808CBEDF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B0EF-B96D-47CF-B078-DF214A86920F}" type="datetimeFigureOut">
              <a:rPr lang="de-DE" smtClean="0"/>
              <a:pPr/>
              <a:t>10.02.2020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1578A-CF45-4769-B799-F2B808CBEDF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B0EF-B96D-47CF-B078-DF214A86920F}" type="datetimeFigureOut">
              <a:rPr lang="de-DE" smtClean="0"/>
              <a:pPr/>
              <a:t>10.02.2020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1578A-CF45-4769-B799-F2B808CBEDF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B0EF-B96D-47CF-B078-DF214A86920F}" type="datetimeFigureOut">
              <a:rPr lang="de-DE" smtClean="0"/>
              <a:pPr/>
              <a:t>10.02.2020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E91578A-CF45-4769-B799-F2B808CBED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10" name="Freihand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  <a:alpha val="26000"/>
              </a:scheme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EEB0EF-B96D-47CF-B078-DF214A86920F}" type="datetimeFigureOut">
              <a:rPr lang="de-DE" smtClean="0"/>
              <a:pPr/>
              <a:t>10.02.2020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91578A-CF45-4769-B799-F2B808CBEDF8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etra\Pictures\Vereinsmeisterschaft2019\VID-20190524-WA0000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437112"/>
            <a:ext cx="8496944" cy="1143000"/>
          </a:xfrm>
        </p:spPr>
        <p:txBody>
          <a:bodyPr>
            <a:noAutofit/>
          </a:bodyPr>
          <a:lstStyle/>
          <a:p>
            <a:pPr algn="ctr"/>
            <a:r>
              <a:rPr lang="de-DE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Und jetzt </a:t>
            </a:r>
            <a:br>
              <a:rPr lang="de-DE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</a:br>
            <a:r>
              <a:rPr lang="de-DE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zu den „kleinen“ Kämpfern unserer </a:t>
            </a:r>
            <a:br>
              <a:rPr lang="de-DE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</a:br>
            <a:r>
              <a:rPr lang="de-DE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1. </a:t>
            </a:r>
            <a:r>
              <a:rPr lang="de-DE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Vereinsmeisterschaft:</a:t>
            </a:r>
            <a:endParaRPr lang="de-DE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2800" b="1" dirty="0" err="1" smtClean="0">
                <a:solidFill>
                  <a:schemeClr val="tx1"/>
                </a:solidFill>
              </a:rPr>
              <a:t>Kumite</a:t>
            </a:r>
            <a:r>
              <a:rPr lang="de-DE" sz="2800" b="1" dirty="0" smtClean="0">
                <a:solidFill>
                  <a:schemeClr val="tx1"/>
                </a:solidFill>
              </a:rPr>
              <a:t> 2012-2010 männlich</a:t>
            </a:r>
            <a:r>
              <a:rPr lang="de-DE" sz="2800" dirty="0" smtClean="0">
                <a:solidFill>
                  <a:schemeClr val="tx1"/>
                </a:solidFill>
              </a:rPr>
              <a:t>:  1. Josef Weidinger,  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2. Leander Bogner,  3. Moritz Frank</a:t>
            </a: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800" dirty="0">
              <a:solidFill>
                <a:schemeClr val="tx1"/>
              </a:solidFill>
            </a:endParaRPr>
          </a:p>
        </p:txBody>
      </p:sp>
      <p:pic>
        <p:nvPicPr>
          <p:cNvPr id="6" name="Inhaltsplatzhalter 5" descr="IMG_11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7200000" cy="5400000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2800" b="1" dirty="0" err="1" smtClean="0">
                <a:solidFill>
                  <a:schemeClr val="tx1"/>
                </a:solidFill>
              </a:rPr>
              <a:t>Kumite</a:t>
            </a:r>
            <a:r>
              <a:rPr lang="de-DE" sz="2800" b="1" dirty="0" smtClean="0">
                <a:solidFill>
                  <a:schemeClr val="tx1"/>
                </a:solidFill>
              </a:rPr>
              <a:t> 2010-2009 weiblich</a:t>
            </a:r>
            <a:r>
              <a:rPr lang="de-DE" sz="2800" dirty="0" smtClean="0">
                <a:solidFill>
                  <a:schemeClr val="tx1"/>
                </a:solidFill>
              </a:rPr>
              <a:t>: 1. Victoria Schopper, 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 2. Luisa Haugeneder, 3. Ida Angerer</a:t>
            </a:r>
            <a:br>
              <a:rPr lang="de-DE" sz="2800" dirty="0" smtClean="0">
                <a:solidFill>
                  <a:schemeClr val="tx1"/>
                </a:solidFill>
              </a:rPr>
            </a:br>
            <a:endParaRPr lang="de-DE" sz="2800" dirty="0">
              <a:solidFill>
                <a:schemeClr val="tx1"/>
              </a:solidFill>
            </a:endParaRPr>
          </a:p>
        </p:txBody>
      </p:sp>
      <p:pic>
        <p:nvPicPr>
          <p:cNvPr id="4" name="Inhaltsplatzhalter 3" descr="IMG_11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052736"/>
            <a:ext cx="7200000" cy="5400000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100" b="1" dirty="0" err="1" smtClean="0">
                <a:solidFill>
                  <a:schemeClr val="tx1"/>
                </a:solidFill>
              </a:rPr>
              <a:t>Kumite</a:t>
            </a:r>
            <a:r>
              <a:rPr lang="de-DE" sz="3100" b="1" dirty="0" smtClean="0">
                <a:solidFill>
                  <a:schemeClr val="tx1"/>
                </a:solidFill>
              </a:rPr>
              <a:t> 2008 weiblich:</a:t>
            </a:r>
            <a:r>
              <a:rPr lang="de-DE" sz="3100" dirty="0" smtClean="0">
                <a:solidFill>
                  <a:schemeClr val="tx1"/>
                </a:solidFill>
              </a:rPr>
              <a:t>   1. Marlene </a:t>
            </a:r>
            <a:r>
              <a:rPr lang="de-DE" sz="3100" dirty="0" err="1" smtClean="0">
                <a:solidFill>
                  <a:schemeClr val="tx1"/>
                </a:solidFill>
              </a:rPr>
              <a:t>Ramesberger</a:t>
            </a:r>
            <a:r>
              <a:rPr lang="de-DE" sz="3100" dirty="0" smtClean="0">
                <a:solidFill>
                  <a:schemeClr val="tx1"/>
                </a:solidFill>
              </a:rPr>
              <a:t>, </a:t>
            </a:r>
            <a:br>
              <a:rPr lang="de-DE" sz="3100" dirty="0" smtClean="0">
                <a:solidFill>
                  <a:schemeClr val="tx1"/>
                </a:solidFill>
              </a:rPr>
            </a:br>
            <a:r>
              <a:rPr lang="de-DE" sz="3100" dirty="0" smtClean="0">
                <a:solidFill>
                  <a:schemeClr val="tx1"/>
                </a:solidFill>
              </a:rPr>
              <a:t>2. Carolin Schopper, 3. Nina Weidinger</a:t>
            </a: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800" dirty="0">
              <a:solidFill>
                <a:schemeClr val="tx1"/>
              </a:solidFill>
            </a:endParaRPr>
          </a:p>
        </p:txBody>
      </p:sp>
      <p:pic>
        <p:nvPicPr>
          <p:cNvPr id="4" name="Inhaltsplatzhalter 3" descr="IMG_11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96752"/>
            <a:ext cx="7200000" cy="5400000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43000"/>
          </a:xfrm>
        </p:spPr>
        <p:txBody>
          <a:bodyPr>
            <a:noAutofit/>
          </a:bodyPr>
          <a:lstStyle/>
          <a:p>
            <a:pPr algn="ctr"/>
            <a:r>
              <a:rPr lang="de-DE" sz="2500" b="1" dirty="0" err="1" smtClean="0">
                <a:solidFill>
                  <a:schemeClr val="tx1"/>
                </a:solidFill>
              </a:rPr>
              <a:t>Kumite</a:t>
            </a:r>
            <a:r>
              <a:rPr lang="de-DE" sz="2500" b="1" dirty="0" smtClean="0">
                <a:solidFill>
                  <a:schemeClr val="tx1"/>
                </a:solidFill>
              </a:rPr>
              <a:t> 2007-2004 gemischt:   </a:t>
            </a:r>
            <a:br>
              <a:rPr lang="de-DE" sz="2500" b="1" dirty="0" smtClean="0">
                <a:solidFill>
                  <a:schemeClr val="tx1"/>
                </a:solidFill>
              </a:rPr>
            </a:br>
            <a:r>
              <a:rPr lang="de-DE" sz="2500" dirty="0" smtClean="0">
                <a:solidFill>
                  <a:schemeClr val="tx1"/>
                </a:solidFill>
              </a:rPr>
              <a:t>1. Theresa </a:t>
            </a:r>
            <a:r>
              <a:rPr lang="de-DE" sz="2500" dirty="0" err="1" smtClean="0">
                <a:solidFill>
                  <a:schemeClr val="tx1"/>
                </a:solidFill>
              </a:rPr>
              <a:t>Zinnöcker</a:t>
            </a:r>
            <a:r>
              <a:rPr lang="de-DE" sz="2500" dirty="0" smtClean="0">
                <a:solidFill>
                  <a:schemeClr val="tx1"/>
                </a:solidFill>
              </a:rPr>
              <a:t>,  2. Hannah Mühlberger, </a:t>
            </a:r>
            <a:br>
              <a:rPr lang="de-DE" sz="2500" dirty="0" smtClean="0">
                <a:solidFill>
                  <a:schemeClr val="tx1"/>
                </a:solidFill>
              </a:rPr>
            </a:br>
            <a:r>
              <a:rPr lang="de-DE" sz="2500" dirty="0" smtClean="0">
                <a:solidFill>
                  <a:schemeClr val="tx1"/>
                </a:solidFill>
              </a:rPr>
              <a:t>3. Johannes Stockinger,  3.  Konstantin Müller</a:t>
            </a:r>
            <a:endParaRPr lang="de-DE" sz="2500" dirty="0">
              <a:solidFill>
                <a:schemeClr val="tx1"/>
              </a:solidFill>
            </a:endParaRPr>
          </a:p>
        </p:txBody>
      </p:sp>
      <p:pic>
        <p:nvPicPr>
          <p:cNvPr id="4" name="Inhaltsplatzhalter 3" descr="IMG_11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7200000" cy="5400000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de-DE" sz="2400" b="1" dirty="0" err="1" smtClean="0">
                <a:solidFill>
                  <a:schemeClr val="tx1"/>
                </a:solidFill>
              </a:rPr>
              <a:t>Kumite</a:t>
            </a:r>
            <a:r>
              <a:rPr lang="de-DE" sz="2400" b="1" dirty="0" smtClean="0">
                <a:solidFill>
                  <a:schemeClr val="tx1"/>
                </a:solidFill>
              </a:rPr>
              <a:t> Team gemischt:    </a:t>
            </a:r>
            <a:br>
              <a:rPr lang="de-DE" sz="2400" b="1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1.  Theresa </a:t>
            </a:r>
            <a:r>
              <a:rPr lang="de-DE" sz="2400" dirty="0" err="1" smtClean="0">
                <a:solidFill>
                  <a:schemeClr val="tx1"/>
                </a:solidFill>
              </a:rPr>
              <a:t>Zinnöcker</a:t>
            </a:r>
            <a:r>
              <a:rPr lang="de-DE" sz="2400" dirty="0" smtClean="0">
                <a:solidFill>
                  <a:schemeClr val="tx1"/>
                </a:solidFill>
              </a:rPr>
              <a:t>, Hannah Mühlberger, Marlene 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      </a:t>
            </a:r>
            <a:r>
              <a:rPr lang="de-DE" sz="2400" dirty="0" err="1" smtClean="0">
                <a:solidFill>
                  <a:schemeClr val="tx1"/>
                </a:solidFill>
              </a:rPr>
              <a:t>Ramesberger</a:t>
            </a:r>
            <a:r>
              <a:rPr lang="de-DE" sz="2400" dirty="0" smtClean="0">
                <a:solidFill>
                  <a:schemeClr val="tx1"/>
                </a:solidFill>
              </a:rPr>
              <a:t> (Team weiblich),  2.   Johannes Stockinger, Lukas      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      </a:t>
            </a:r>
            <a:r>
              <a:rPr lang="de-DE" sz="2400" dirty="0" err="1" smtClean="0">
                <a:solidFill>
                  <a:schemeClr val="tx1"/>
                </a:solidFill>
              </a:rPr>
              <a:t>Knödlseder</a:t>
            </a:r>
            <a:r>
              <a:rPr lang="de-DE" sz="2400" dirty="0" smtClean="0">
                <a:solidFill>
                  <a:schemeClr val="tx1"/>
                </a:solidFill>
              </a:rPr>
              <a:t>,  Konstantin Müller (Team männlich)</a:t>
            </a:r>
            <a:endParaRPr lang="de-DE" sz="4400" dirty="0"/>
          </a:p>
        </p:txBody>
      </p:sp>
      <p:pic>
        <p:nvPicPr>
          <p:cNvPr id="4" name="Inhaltsplatzhalter 3" descr="IMG_35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112" t="14668" r="3989"/>
          <a:stretch>
            <a:fillRect/>
          </a:stretch>
        </p:blipFill>
        <p:spPr>
          <a:xfrm>
            <a:off x="827584" y="2060848"/>
            <a:ext cx="7200800" cy="4607912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Inhaltsplatzhalter 7" descr="IMG_11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7680000" cy="57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782960"/>
          </a:xfrm>
        </p:spPr>
        <p:txBody>
          <a:bodyPr>
            <a:noAutofit/>
          </a:bodyPr>
          <a:lstStyle/>
          <a:p>
            <a:pPr algn="ctr"/>
            <a:r>
              <a:rPr lang="de-DE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Schiedsrichter-Team  (ohne Tobias)</a:t>
            </a:r>
            <a:endParaRPr lang="de-DE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nhaltsplatzhalter 3" descr="IMG-20190519-WA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7200000" cy="5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4968"/>
          </a:xfrm>
        </p:spPr>
        <p:txBody>
          <a:bodyPr>
            <a:noAutofit/>
          </a:bodyPr>
          <a:lstStyle/>
          <a:p>
            <a:pPr algn="ctr"/>
            <a:r>
              <a:rPr lang="de-DE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„Eine Impression der Vereinsmeisterschaft von Tino Drexler “</a:t>
            </a:r>
            <a:endParaRPr lang="de-D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VID-20190524-WA000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124744"/>
            <a:ext cx="7200000" cy="540000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de-DE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  Karate-Kids, die bei  der Vereinsmeister-</a:t>
            </a:r>
            <a:r>
              <a:rPr lang="de-DE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schaft</a:t>
            </a:r>
            <a:r>
              <a:rPr lang="de-DE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 19.05.2019 antraten:</a:t>
            </a:r>
            <a:endParaRPr lang="de-DE" sz="2800" dirty="0"/>
          </a:p>
        </p:txBody>
      </p:sp>
      <p:pic>
        <p:nvPicPr>
          <p:cNvPr id="4" name="Inhaltsplatzhalter 3" descr="IMG_32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7200000" cy="5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3429000"/>
            <a:ext cx="8496944" cy="1143000"/>
          </a:xfrm>
        </p:spPr>
        <p:txBody>
          <a:bodyPr>
            <a:noAutofit/>
          </a:bodyPr>
          <a:lstStyle/>
          <a:p>
            <a:pPr algn="ctr"/>
            <a:r>
              <a:rPr lang="de-DE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Die einzelnen Kategorien:</a:t>
            </a:r>
            <a:endParaRPr lang="de-DE" sz="8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de-DE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Sonderpreis für den „jüngsten“ Teilnehmer  </a:t>
            </a:r>
            <a:endParaRPr lang="de-D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nhaltsplatzhalter 5" descr="IMG_35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052736"/>
            <a:ext cx="7198222" cy="5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57592" cy="576064"/>
          </a:xfrm>
        </p:spPr>
        <p:txBody>
          <a:bodyPr>
            <a:noAutofit/>
          </a:bodyPr>
          <a:lstStyle/>
          <a:p>
            <a:pPr algn="ctr"/>
            <a:r>
              <a:rPr lang="de-DE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  2012-2011 männlich</a:t>
            </a:r>
            <a:r>
              <a:rPr lang="de-DE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1. </a:t>
            </a:r>
            <a:r>
              <a:rPr lang="de-DE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Corbinian</a:t>
            </a:r>
            <a:r>
              <a:rPr lang="de-DE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Eizenberger</a:t>
            </a:r>
            <a:r>
              <a:rPr lang="de-DE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de-DE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Paul Drexler, 3. Sebastian </a:t>
            </a:r>
            <a:r>
              <a:rPr lang="de-DE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Andorfer</a:t>
            </a:r>
            <a:endParaRPr lang="de-DE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nhaltsplatzhalter 4" descr="IMG_11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24744"/>
            <a:ext cx="7200000" cy="5400000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 2010-2009 weiblich</a:t>
            </a:r>
            <a:r>
              <a:rPr lang="de-DE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1. Ida Angerer,  </a:t>
            </a:r>
            <a:br>
              <a:rPr lang="de-DE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Luisa Haugeneder, 3. Schopper Victoria</a:t>
            </a:r>
            <a:endParaRPr lang="de-D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nhaltsplatzhalter 5" descr="IMG_11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7200000" cy="5400000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070992"/>
          </a:xfrm>
        </p:spPr>
        <p:txBody>
          <a:bodyPr>
            <a:normAutofit/>
          </a:bodyPr>
          <a:lstStyle/>
          <a:p>
            <a:pPr algn="ctr"/>
            <a:r>
              <a:rPr lang="de-DE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 2010-2009 männlich</a:t>
            </a:r>
            <a:r>
              <a:rPr lang="de-DE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.:  </a:t>
            </a:r>
            <a:br>
              <a:rPr lang="de-DE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Quirin van der </a:t>
            </a:r>
            <a:r>
              <a:rPr lang="de-DE" sz="31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Broeck</a:t>
            </a:r>
            <a:r>
              <a:rPr lang="de-DE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2.  Jakob Sahin</a:t>
            </a:r>
            <a:endParaRPr lang="de-DE" dirty="0"/>
          </a:p>
        </p:txBody>
      </p:sp>
      <p:pic>
        <p:nvPicPr>
          <p:cNvPr id="4" name="Inhaltsplatzhalter 3" descr="IMG_11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24744"/>
            <a:ext cx="7200000" cy="5400000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 2008 weiblich:</a:t>
            </a:r>
            <a:r>
              <a:rPr lang="de-DE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1. Marlene </a:t>
            </a:r>
            <a:r>
              <a:rPr lang="de-DE" sz="31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Ramesberger</a:t>
            </a:r>
            <a:r>
              <a:rPr lang="de-DE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de-DE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Nina Weidinger, 3. Carolin Schopper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4" name="Inhaltsplatzhalter 3" descr="IMG_11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24744"/>
            <a:ext cx="7200000" cy="5400000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 2007-2002 weiblich</a:t>
            </a:r>
            <a:r>
              <a:rPr lang="de-DE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1. Hannah Mühlberger, </a:t>
            </a:r>
            <a:br>
              <a:rPr lang="de-DE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Sabrina Lorenz, 3. Sonja Lorenz</a:t>
            </a: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800" dirty="0"/>
          </a:p>
        </p:txBody>
      </p:sp>
      <p:pic>
        <p:nvPicPr>
          <p:cNvPr id="4" name="Inhaltsplatzhalter 3" descr="IMG_35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8100001" cy="5400000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114</Words>
  <Application>Microsoft Office PowerPoint</Application>
  <PresentationFormat>Bildschirmpräsentation (4:3)</PresentationFormat>
  <Paragraphs>16</Paragraphs>
  <Slides>17</Slides>
  <Notes>0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Hyperion</vt:lpstr>
      <vt:lpstr>Und jetzt  zu den „kleinen“ Kämpfern unserer  1. Vereinsmeisterschaft:</vt:lpstr>
      <vt:lpstr>Alle  Karate-Kids, die bei  der Vereinsmeister-schaft am 19.05.2019 antraten:</vt:lpstr>
      <vt:lpstr>Die einzelnen Kategorien:</vt:lpstr>
      <vt:lpstr>Sonderpreis für den „jüngsten“ Teilnehmer  </vt:lpstr>
      <vt:lpstr>Kata  2012-2011 männlich:  1. Corbinian Eizenberger,  2. Paul Drexler, 3. Sebastian Andorfer</vt:lpstr>
      <vt:lpstr>Kata 2010-2009 weiblich:  1. Ida Angerer,   2. Luisa Haugeneder, 3. Schopper Victoria</vt:lpstr>
      <vt:lpstr>Kata 2010-2009 männlich.:   1. Quirin van der Broeck, 2.  Jakob Sahin</vt:lpstr>
      <vt:lpstr>Kata 2008 weiblich:  1. Marlene Ramesberger,  2. Nina Weidinger, 3. Carolin Schopper </vt:lpstr>
      <vt:lpstr>Kata 2007-2002 weiblich:  1. Hannah Mühlberger,  2. Sabrina Lorenz, 3. Sonja Lorenz </vt:lpstr>
      <vt:lpstr>Kumite 2012-2010 männlich:  1. Josef Weidinger,   2. Leander Bogner,  3. Moritz Frank </vt:lpstr>
      <vt:lpstr>Kumite 2010-2009 weiblich: 1. Victoria Schopper,   2. Luisa Haugeneder, 3. Ida Angerer </vt:lpstr>
      <vt:lpstr>Kumite 2008 weiblich:   1. Marlene Ramesberger,  2. Carolin Schopper, 3. Nina Weidinger </vt:lpstr>
      <vt:lpstr>Kumite 2007-2004 gemischt:    1. Theresa Zinnöcker,  2. Hannah Mühlberger,  3. Johannes Stockinger,  3.  Konstantin Müller</vt:lpstr>
      <vt:lpstr>Kumite Team gemischt:     1.  Theresa Zinnöcker, Hannah Mühlberger, Marlene        Ramesberger (Team weiblich),  2.   Johannes Stockinger, Lukas             Knödlseder,  Konstantin Müller (Team männlich)</vt:lpstr>
      <vt:lpstr>Folie 15</vt:lpstr>
      <vt:lpstr>Das Schiedsrichter-Team  (ohne Tobias)</vt:lpstr>
      <vt:lpstr>„Eine Impression der Vereinsmeisterschaft von Tino Drexler “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Ehrung der Wettkämpfer 2011</dc:title>
  <dc:creator>Petra</dc:creator>
  <cp:lastModifiedBy>Petra</cp:lastModifiedBy>
  <cp:revision>340</cp:revision>
  <dcterms:created xsi:type="dcterms:W3CDTF">2011-11-15T13:28:39Z</dcterms:created>
  <dcterms:modified xsi:type="dcterms:W3CDTF">2020-02-10T15:05:03Z</dcterms:modified>
</cp:coreProperties>
</file>